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802C-FB88-4D33-973D-86DF2C3FA016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06521-F7A5-4AB5-83BF-1E7105D73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208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802C-FB88-4D33-973D-86DF2C3FA016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06521-F7A5-4AB5-83BF-1E7105D73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074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802C-FB88-4D33-973D-86DF2C3FA016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06521-F7A5-4AB5-83BF-1E7105D73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630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802C-FB88-4D33-973D-86DF2C3FA016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06521-F7A5-4AB5-83BF-1E7105D73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905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802C-FB88-4D33-973D-86DF2C3FA016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06521-F7A5-4AB5-83BF-1E7105D73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990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802C-FB88-4D33-973D-86DF2C3FA016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06521-F7A5-4AB5-83BF-1E7105D73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850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802C-FB88-4D33-973D-86DF2C3FA016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06521-F7A5-4AB5-83BF-1E7105D73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707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802C-FB88-4D33-973D-86DF2C3FA016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06521-F7A5-4AB5-83BF-1E7105D73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396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802C-FB88-4D33-973D-86DF2C3FA016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06521-F7A5-4AB5-83BF-1E7105D73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96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802C-FB88-4D33-973D-86DF2C3FA016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06521-F7A5-4AB5-83BF-1E7105D73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041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802C-FB88-4D33-973D-86DF2C3FA016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06521-F7A5-4AB5-83BF-1E7105D73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758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F802C-FB88-4D33-973D-86DF2C3FA016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06521-F7A5-4AB5-83BF-1E7105D73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840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951"/>
            <a:ext cx="7772400" cy="1470025"/>
          </a:xfrm>
        </p:spPr>
        <p:txBody>
          <a:bodyPr/>
          <a:lstStyle/>
          <a:p>
            <a:r>
              <a:rPr lang="en-US" sz="3600" dirty="0" smtClean="0"/>
              <a:t>Oscar de la Hoya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06086" y="5088690"/>
            <a:ext cx="6096002" cy="990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1" y="639652"/>
            <a:ext cx="2286000" cy="16181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18" y="1295399"/>
            <a:ext cx="2670402" cy="14954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6918" y="625797"/>
            <a:ext cx="2458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/>
              <a:t>Boxeador</a:t>
            </a:r>
            <a:r>
              <a:rPr lang="en-US" sz="2000" b="1" dirty="0" smtClean="0"/>
              <a:t> y </a:t>
            </a:r>
            <a:r>
              <a:rPr lang="en-US" sz="2000" b="1" dirty="0" err="1" smtClean="0"/>
              <a:t>Promotor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63922" y="2884169"/>
            <a:ext cx="33412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err="1" smtClean="0"/>
              <a:t>Es</a:t>
            </a:r>
            <a:r>
              <a:rPr lang="en-US" sz="2000" b="1" i="1" dirty="0" smtClean="0"/>
              <a:t> </a:t>
            </a:r>
            <a:r>
              <a:rPr lang="en-US" sz="2000" b="1" i="1" dirty="0" err="1"/>
              <a:t>b</a:t>
            </a:r>
            <a:r>
              <a:rPr lang="en-US" sz="2000" b="1" i="1" dirty="0" err="1" smtClean="0"/>
              <a:t>oxeador</a:t>
            </a:r>
            <a:r>
              <a:rPr lang="en-US" sz="2000" b="1" i="1" dirty="0" smtClean="0"/>
              <a:t> y </a:t>
            </a:r>
            <a:r>
              <a:rPr lang="en-US" sz="2000" b="1" i="1" dirty="0" err="1" smtClean="0"/>
              <a:t>promotor</a:t>
            </a:r>
            <a:r>
              <a:rPr lang="en-US" sz="2000" b="1" i="1" dirty="0" smtClean="0"/>
              <a:t>.</a:t>
            </a:r>
            <a:endParaRPr lang="en-US" sz="2000" b="1" i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1659" y="2684956"/>
            <a:ext cx="2828925" cy="16192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79611" y="2218183"/>
            <a:ext cx="3866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México y </a:t>
            </a:r>
            <a:r>
              <a:rPr lang="en-US" sz="2800" b="1" dirty="0" err="1" smtClean="0"/>
              <a:t>Estados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Unidos</a:t>
            </a:r>
            <a:endParaRPr lang="en-US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350029" y="4396540"/>
            <a:ext cx="29459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/>
              <a:t>Es</a:t>
            </a:r>
            <a:r>
              <a:rPr lang="en-US" sz="2000" b="1" dirty="0" smtClean="0"/>
              <a:t> de México.  </a:t>
            </a:r>
            <a:r>
              <a:rPr lang="en-US" sz="2000" b="1" dirty="0" err="1" smtClean="0"/>
              <a:t>Es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chicano</a:t>
            </a:r>
            <a:r>
              <a:rPr lang="en-US" sz="2000" b="1" dirty="0" smtClean="0"/>
              <a:t>. México </a:t>
            </a:r>
            <a:r>
              <a:rPr lang="en-US" sz="2000" b="1" dirty="0" err="1" smtClean="0"/>
              <a:t>está</a:t>
            </a:r>
            <a:r>
              <a:rPr lang="en-US" sz="2000" b="1" dirty="0" smtClean="0"/>
              <a:t> en </a:t>
            </a:r>
            <a:r>
              <a:rPr lang="en-US" sz="2000" b="1" dirty="0" err="1" smtClean="0"/>
              <a:t>Norteamérica</a:t>
            </a:r>
            <a:r>
              <a:rPr lang="en-US" sz="2000" b="1" dirty="0" smtClean="0"/>
              <a:t> al </a:t>
            </a:r>
            <a:r>
              <a:rPr lang="en-US" sz="2000" b="1" dirty="0" err="1" smtClean="0"/>
              <a:t>sur</a:t>
            </a:r>
            <a:r>
              <a:rPr lang="en-US" sz="2000" b="1" dirty="0" smtClean="0"/>
              <a:t> de </a:t>
            </a:r>
            <a:r>
              <a:rPr lang="en-US" sz="2000" b="1" dirty="0" err="1" smtClean="0"/>
              <a:t>Estados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Unidos</a:t>
            </a:r>
            <a:r>
              <a:rPr lang="en-US" sz="2000" b="1" dirty="0" smtClean="0"/>
              <a:t>.</a:t>
            </a:r>
            <a:endParaRPr lang="en-US" sz="2000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087" y="1213295"/>
            <a:ext cx="2276475" cy="200977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982688" y="625797"/>
            <a:ext cx="18192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/>
              <a:t>Descripción</a:t>
            </a:r>
            <a:endParaRPr lang="en-US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295982" y="3335581"/>
            <a:ext cx="26194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/>
              <a:t>Él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es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muy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atlético</a:t>
            </a:r>
            <a:r>
              <a:rPr lang="en-US" sz="2000" b="1" dirty="0" smtClean="0"/>
              <a:t>. Le </a:t>
            </a:r>
            <a:r>
              <a:rPr lang="en-US" sz="2000" b="1" dirty="0" err="1" smtClean="0"/>
              <a:t>gusta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jugar</a:t>
            </a:r>
            <a:r>
              <a:rPr lang="en-US" sz="2000" b="1" dirty="0" smtClean="0"/>
              <a:t> a los </a:t>
            </a:r>
            <a:r>
              <a:rPr lang="en-US" sz="2000" b="1" dirty="0" err="1" smtClean="0"/>
              <a:t>deportes</a:t>
            </a:r>
            <a:r>
              <a:rPr lang="en-US" sz="2000" b="1" dirty="0" smtClean="0"/>
              <a:t>.  </a:t>
            </a:r>
            <a:endParaRPr lang="en-US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63922" y="3494581"/>
            <a:ext cx="24532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/>
              <a:t>Información</a:t>
            </a:r>
            <a:r>
              <a:rPr lang="en-US" sz="2000" b="1" dirty="0" smtClean="0"/>
              <a:t> Personal</a:t>
            </a:r>
            <a:endParaRPr lang="en-US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90511" y="5846020"/>
            <a:ext cx="28574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Su </a:t>
            </a:r>
            <a:r>
              <a:rPr lang="en-US" sz="2000" b="1" dirty="0" err="1" smtClean="0"/>
              <a:t>cumpleaños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es</a:t>
            </a:r>
            <a:r>
              <a:rPr lang="en-US" sz="2000" b="1" dirty="0" smtClean="0"/>
              <a:t> el 4 de </a:t>
            </a:r>
            <a:r>
              <a:rPr lang="en-US" sz="2000" b="1" dirty="0" err="1" smtClean="0"/>
              <a:t>febrero</a:t>
            </a:r>
            <a:r>
              <a:rPr lang="en-US" sz="2000" b="1" dirty="0" smtClean="0"/>
              <a:t>.  </a:t>
            </a:r>
            <a:r>
              <a:rPr lang="en-US" sz="2000" b="1" dirty="0" err="1" smtClean="0"/>
              <a:t>Tiene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cuarenta</a:t>
            </a:r>
            <a:r>
              <a:rPr lang="en-US" sz="2000" b="1" dirty="0" smtClean="0"/>
              <a:t> y dos </a:t>
            </a:r>
            <a:r>
              <a:rPr lang="en-US" sz="2000" b="1" dirty="0" err="1" smtClean="0"/>
              <a:t>años</a:t>
            </a:r>
            <a:r>
              <a:rPr lang="en-US" sz="2000" b="1" dirty="0" smtClean="0"/>
              <a:t>.</a:t>
            </a:r>
            <a:endParaRPr lang="en-US" sz="2000" b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84" y="3876122"/>
            <a:ext cx="2034415" cy="203441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9699" y="4893329"/>
            <a:ext cx="1728012" cy="135507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115074" y="4382753"/>
            <a:ext cx="12372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La </a:t>
            </a:r>
            <a:r>
              <a:rPr lang="en-US" sz="2000" b="1" dirty="0" err="1" smtClean="0"/>
              <a:t>Familia</a:t>
            </a:r>
            <a:endParaRPr lang="en-US" sz="2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601031" y="6248400"/>
            <a:ext cx="35429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Oscar </a:t>
            </a:r>
            <a:r>
              <a:rPr lang="en-US" sz="2000" b="1" dirty="0" err="1" smtClean="0"/>
              <a:t>tiene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una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hija</a:t>
            </a:r>
            <a:r>
              <a:rPr lang="en-US" sz="2000" b="1" dirty="0" smtClean="0"/>
              <a:t>.  Su </a:t>
            </a:r>
            <a:r>
              <a:rPr lang="en-US" sz="2000" b="1" dirty="0" err="1" smtClean="0"/>
              <a:t>hija</a:t>
            </a:r>
            <a:r>
              <a:rPr lang="en-US" sz="2000" b="1" dirty="0" smtClean="0"/>
              <a:t> se llama </a:t>
            </a:r>
            <a:r>
              <a:rPr lang="en-US" sz="2000" b="1" dirty="0"/>
              <a:t> </a:t>
            </a:r>
            <a:r>
              <a:rPr lang="en-US" sz="2000" b="1" dirty="0" err="1"/>
              <a:t>Atiana</a:t>
            </a:r>
            <a:r>
              <a:rPr lang="en-US" sz="2000" b="1" dirty="0"/>
              <a:t> de la Hoya</a:t>
            </a:r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7412405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</TotalTime>
  <Words>73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Oscar de la Hoya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Oscar de la Hoya</dc:title>
  <dc:creator>Nicole Fannoney</dc:creator>
  <cp:lastModifiedBy>Nicole Fannoney</cp:lastModifiedBy>
  <cp:revision>4</cp:revision>
  <cp:lastPrinted>2015-09-30T18:59:22Z</cp:lastPrinted>
  <dcterms:created xsi:type="dcterms:W3CDTF">2015-09-30T18:34:16Z</dcterms:created>
  <dcterms:modified xsi:type="dcterms:W3CDTF">2015-09-30T19:04:23Z</dcterms:modified>
</cp:coreProperties>
</file>